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5" r:id="rId3"/>
    <p:sldId id="267" r:id="rId4"/>
  </p:sldIdLst>
  <p:sldSz cx="12190413" cy="6858000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14" y="114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281" y="2130426"/>
            <a:ext cx="10361851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562" y="3886200"/>
            <a:ext cx="8533289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ABDEF-6ACB-4930-AC49-668E53CB6F2D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84C532-CD76-4B4F-B00C-B4A216B8D34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78329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D96410-4F6C-4BF0-8628-C740C737251F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CB457-3941-4175-8688-C7B28C2C4E98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36644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8049" y="274639"/>
            <a:ext cx="2742843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521" y="274639"/>
            <a:ext cx="8025355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85CF4-E80E-4476-9EB3-95907D0CC3E0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05E7FB-D631-4838-92E1-CF4FE088931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3234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8F720B-602D-46D5-9AF0-22878FD19F65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1709D-29FD-4805-9C8B-58568F08940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2820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2959" y="4406901"/>
            <a:ext cx="1036185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2959" y="2906713"/>
            <a:ext cx="1036185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461808-A4B8-4B39-BF24-0CD23EC0E5D2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BE9BAB-7F34-4D5F-9757-4FB1211232A5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93338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521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6793" y="1600201"/>
            <a:ext cx="5384099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D4C111-28A9-4BD0-B2F7-AC0E895A4B52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0ACB47-94EA-414D-88AB-33681D5DECA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7336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521" y="1535113"/>
            <a:ext cx="5386216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521" y="2174875"/>
            <a:ext cx="5386216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2561" y="1535113"/>
            <a:ext cx="538833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2561" y="2174875"/>
            <a:ext cx="538833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E6BCB-2B45-4EC5-9CA0-D76E83D78784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413ED0-5B27-461A-84A1-8C39DF8D418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353302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E1DD9-417E-4F87-A2FE-0F3F4B246A63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C71D83-20AB-44A0-B44A-93D0530348ED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77164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CC564-C588-4398-9EC8-E67F9071777A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32685B-707B-4EAB-B1EE-8EAE5A561104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14032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21" y="273050"/>
            <a:ext cx="401056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113" y="273051"/>
            <a:ext cx="681477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521" y="1435101"/>
            <a:ext cx="401056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00B98-5235-4BC3-B100-DD9D8825FAD9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8D50E7-8A7F-4B11-B193-694AF37EA82F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06651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406" y="4800600"/>
            <a:ext cx="7314248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406" y="612775"/>
            <a:ext cx="7314248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406" y="5367338"/>
            <a:ext cx="7314248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8964FC-F4F6-479B-AE32-AFFCBED88384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3BD283-467D-4F84-A343-78CC1D538F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30081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1213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12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Kliknutím lze upravit styly předlohy textu.</a:t>
            </a:r>
          </a:p>
          <a:p>
            <a:pPr lvl="1"/>
            <a:r>
              <a:rPr lang="cs-CZ" altLang="cs-CZ" smtClean="0"/>
              <a:t>Druhá úroveň</a:t>
            </a:r>
          </a:p>
          <a:p>
            <a:pPr lvl="2"/>
            <a:r>
              <a:rPr lang="cs-CZ" altLang="cs-CZ" smtClean="0"/>
              <a:t>Třetí úroveň</a:t>
            </a:r>
          </a:p>
          <a:p>
            <a:pPr lvl="3"/>
            <a:r>
              <a:rPr lang="cs-CZ" altLang="cs-CZ" smtClean="0"/>
              <a:t>Čtvrtá úroveň</a:t>
            </a:r>
          </a:p>
          <a:p>
            <a:pPr lvl="4"/>
            <a:r>
              <a:rPr lang="cs-CZ" alt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DE1E878-FDD3-42A6-BAD6-76ED4E651B78}" type="datetimeFigureOut">
              <a:rPr lang="cs-CZ"/>
              <a:pPr>
                <a:defRPr/>
              </a:pPr>
              <a:t>29.03.2023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5921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6013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983C69A-25E2-4DA7-9176-1D4A12168912}" type="slidenum">
              <a:rPr lang="cs-CZ" altLang="cs-CZ"/>
              <a:pPr/>
              <a:t>‹#›</a:t>
            </a:fld>
            <a:endParaRPr lang="cs-CZ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jiri.formanek@cuzk.cz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135188" y="260350"/>
            <a:ext cx="9278937" cy="33623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9600" b="1" dirty="0" smtClean="0">
                <a:solidFill>
                  <a:srgbClr val="1D4E78"/>
                </a:solidFill>
              </a:rPr>
              <a:t/>
            </a:r>
            <a:br>
              <a:rPr lang="cs-CZ" sz="9600" b="1" dirty="0" smtClean="0">
                <a:solidFill>
                  <a:srgbClr val="1D4E78"/>
                </a:solidFill>
              </a:rPr>
            </a:br>
            <a:r>
              <a:rPr lang="cs-CZ" sz="5300" dirty="0" smtClean="0">
                <a:solidFill>
                  <a:srgbClr val="00B0F0"/>
                </a:solidFill>
                <a:latin typeface="Anton" panose="00000500000000000000" pitchFamily="2" charset="-18"/>
              </a:rPr>
              <a:t/>
            </a:r>
            <a:br>
              <a:rPr lang="cs-CZ" sz="5300" dirty="0" smtClean="0">
                <a:solidFill>
                  <a:srgbClr val="00B0F0"/>
                </a:solidFill>
                <a:latin typeface="Anton" panose="00000500000000000000" pitchFamily="2" charset="-18"/>
              </a:rPr>
            </a:br>
            <a:r>
              <a:rPr lang="cs-CZ" sz="8900" dirty="0" smtClean="0">
                <a:solidFill>
                  <a:srgbClr val="FFC000"/>
                </a:solidFill>
                <a:latin typeface="Anton" panose="00000500000000000000" pitchFamily="2" charset="-18"/>
              </a:rPr>
              <a:t>Prostředí </a:t>
            </a:r>
            <a:r>
              <a:rPr lang="cs-CZ" sz="8900" dirty="0" smtClean="0">
                <a:solidFill>
                  <a:srgbClr val="00B0F0"/>
                </a:solidFill>
                <a:latin typeface="Anton" panose="00000500000000000000" pitchFamily="2" charset="-18"/>
              </a:rPr>
              <a:t>IS DMVS</a:t>
            </a:r>
            <a:r>
              <a:rPr lang="cs-CZ" sz="6700" b="1" dirty="0" smtClean="0">
                <a:solidFill>
                  <a:srgbClr val="00B0F0"/>
                </a:solidFill>
                <a:latin typeface="+mn-lt"/>
              </a:rPr>
              <a:t/>
            </a:r>
            <a:br>
              <a:rPr lang="cs-CZ" sz="6700" b="1" dirty="0" smtClean="0">
                <a:solidFill>
                  <a:srgbClr val="00B0F0"/>
                </a:solidFill>
                <a:latin typeface="+mn-lt"/>
              </a:rPr>
            </a:br>
            <a:endParaRPr lang="cs-CZ" sz="4900" dirty="0">
              <a:solidFill>
                <a:srgbClr val="00B0F0"/>
              </a:solidFill>
              <a:latin typeface="Anton" panose="00000500000000000000" pitchFamily="2" charset="-18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147888" y="5083175"/>
            <a:ext cx="9142412" cy="12065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</a:rPr>
              <a:t>Jiří Formánek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cs-CZ" sz="1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</a:rPr>
              <a:t>29.3.2023</a:t>
            </a: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  <a:latin typeface="Anton" panose="00000500000000000000" pitchFamily="2" charset="-18"/>
            </a:endParaRPr>
          </a:p>
        </p:txBody>
      </p:sp>
      <p:pic>
        <p:nvPicPr>
          <p:cNvPr id="2052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638" y="5686425"/>
            <a:ext cx="2676525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9525"/>
            <a:ext cx="1533525" cy="684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231110" y="764704"/>
            <a:ext cx="1872208" cy="6480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5234880" y="1916832"/>
            <a:ext cx="1872208" cy="648072"/>
          </a:xfrm>
          <a:prstGeom prst="rect">
            <a:avLst/>
          </a:prstGeom>
          <a:solidFill>
            <a:srgbClr val="00B0F0">
              <a:alpha val="10000"/>
            </a:srgb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5231110" y="3068960"/>
            <a:ext cx="1872208" cy="648072"/>
          </a:xfrm>
          <a:prstGeom prst="rect">
            <a:avLst/>
          </a:prstGeom>
          <a:solidFill>
            <a:srgbClr val="FF0000">
              <a:alpha val="1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5231110" y="4221088"/>
            <a:ext cx="1872208" cy="648072"/>
          </a:xfrm>
          <a:prstGeom prst="rect">
            <a:avLst/>
          </a:prstGeom>
          <a:solidFill>
            <a:srgbClr val="FF0000">
              <a:alpha val="1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5253930" y="5373216"/>
            <a:ext cx="1872208" cy="648072"/>
          </a:xfrm>
          <a:prstGeom prst="rect">
            <a:avLst/>
          </a:prstGeom>
          <a:solidFill>
            <a:srgbClr val="00B050">
              <a:alpha val="10000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5735166" y="934852"/>
            <a:ext cx="8640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Testovací</a:t>
            </a:r>
            <a:endParaRPr lang="cs-CZ" b="1" dirty="0"/>
          </a:p>
        </p:txBody>
      </p:sp>
      <p:sp>
        <p:nvSpPr>
          <p:cNvPr id="8" name="TextovéPole 7"/>
          <p:cNvSpPr txBox="1"/>
          <p:nvPr/>
        </p:nvSpPr>
        <p:spPr>
          <a:xfrm>
            <a:off x="5663158" y="2098042"/>
            <a:ext cx="10081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Referenční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505958" y="3244440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Integrační INT1</a:t>
            </a:r>
            <a:endParaRPr lang="cs-CZ" b="1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483138" y="4391236"/>
            <a:ext cx="13681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Integrační INT2</a:t>
            </a:r>
            <a:endParaRPr lang="cs-CZ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5693196" y="5543363"/>
            <a:ext cx="9936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Produkční</a:t>
            </a:r>
            <a:endParaRPr lang="cs-CZ" b="1" dirty="0"/>
          </a:p>
        </p:txBody>
      </p:sp>
      <p:sp>
        <p:nvSpPr>
          <p:cNvPr id="13" name="Obdélník 12"/>
          <p:cNvSpPr/>
          <p:nvPr/>
        </p:nvSpPr>
        <p:spPr>
          <a:xfrm>
            <a:off x="262558" y="620688"/>
            <a:ext cx="11665296" cy="2119696"/>
          </a:xfrm>
          <a:prstGeom prst="rect">
            <a:avLst/>
          </a:prstGeom>
          <a:noFill/>
          <a:ln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7571180" y="4230960"/>
            <a:ext cx="1872208" cy="64807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8093238" y="4402144"/>
            <a:ext cx="828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DTMK</a:t>
            </a:r>
            <a:endParaRPr lang="cs-CZ" b="1" dirty="0"/>
          </a:p>
        </p:txBody>
      </p:sp>
      <p:sp>
        <p:nvSpPr>
          <p:cNvPr id="16" name="Obdélník 15"/>
          <p:cNvSpPr/>
          <p:nvPr/>
        </p:nvSpPr>
        <p:spPr>
          <a:xfrm>
            <a:off x="9965446" y="4221088"/>
            <a:ext cx="1746194" cy="28803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18" name="TextovéPole 17"/>
          <p:cNvSpPr txBox="1"/>
          <p:nvPr/>
        </p:nvSpPr>
        <p:spPr>
          <a:xfrm>
            <a:off x="10433308" y="4239046"/>
            <a:ext cx="810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DTMŽ </a:t>
            </a:r>
            <a:endParaRPr lang="cs-CZ" b="1" dirty="0"/>
          </a:p>
        </p:txBody>
      </p:sp>
      <p:sp>
        <p:nvSpPr>
          <p:cNvPr id="19" name="Obdélník 18"/>
          <p:cNvSpPr/>
          <p:nvPr/>
        </p:nvSpPr>
        <p:spPr>
          <a:xfrm>
            <a:off x="9965446" y="4581128"/>
            <a:ext cx="1746194" cy="28803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20" name="TextovéPole 19"/>
          <p:cNvSpPr txBox="1"/>
          <p:nvPr/>
        </p:nvSpPr>
        <p:spPr>
          <a:xfrm>
            <a:off x="10325106" y="4571255"/>
            <a:ext cx="1197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 ŘSD </a:t>
            </a:r>
            <a:endParaRPr lang="cs-CZ" b="1" dirty="0"/>
          </a:p>
        </p:txBody>
      </p:sp>
      <p:sp>
        <p:nvSpPr>
          <p:cNvPr id="21" name="Obdélník 20"/>
          <p:cNvSpPr/>
          <p:nvPr/>
        </p:nvSpPr>
        <p:spPr>
          <a:xfrm>
            <a:off x="414958" y="764704"/>
            <a:ext cx="2295872" cy="1800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644792" y="1455167"/>
            <a:ext cx="18362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Testeři ČÚZK</a:t>
            </a:r>
            <a:endParaRPr lang="cs-CZ" sz="2400" b="1" dirty="0"/>
          </a:p>
        </p:txBody>
      </p:sp>
      <p:sp>
        <p:nvSpPr>
          <p:cNvPr id="23" name="Obdélník 22"/>
          <p:cNvSpPr/>
          <p:nvPr/>
        </p:nvSpPr>
        <p:spPr>
          <a:xfrm>
            <a:off x="9429578" y="780436"/>
            <a:ext cx="2295872" cy="1800200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4" name="TextovéPole 23"/>
          <p:cNvSpPr txBox="1"/>
          <p:nvPr/>
        </p:nvSpPr>
        <p:spPr>
          <a:xfrm>
            <a:off x="9821430" y="1357370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MOCK</a:t>
            </a:r>
            <a:endParaRPr lang="cs-CZ" sz="4400" b="1" dirty="0"/>
          </a:p>
        </p:txBody>
      </p:sp>
      <p:sp>
        <p:nvSpPr>
          <p:cNvPr id="25" name="Obdélník 24"/>
          <p:cNvSpPr/>
          <p:nvPr/>
        </p:nvSpPr>
        <p:spPr>
          <a:xfrm>
            <a:off x="406599" y="4221088"/>
            <a:ext cx="2295872" cy="648072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TextovéPole 25"/>
          <p:cNvSpPr txBox="1"/>
          <p:nvPr/>
        </p:nvSpPr>
        <p:spPr>
          <a:xfrm>
            <a:off x="811213" y="4239046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MOCK</a:t>
            </a:r>
            <a:endParaRPr lang="cs-CZ" sz="4400" b="1" dirty="0"/>
          </a:p>
        </p:txBody>
      </p:sp>
      <p:sp>
        <p:nvSpPr>
          <p:cNvPr id="27" name="Obdélník 26"/>
          <p:cNvSpPr/>
          <p:nvPr/>
        </p:nvSpPr>
        <p:spPr>
          <a:xfrm>
            <a:off x="262558" y="2926818"/>
            <a:ext cx="11665296" cy="2119696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/>
        </p:nvSpPr>
        <p:spPr>
          <a:xfrm>
            <a:off x="8471470" y="3076445"/>
            <a:ext cx="2295872" cy="648072"/>
          </a:xfrm>
          <a:prstGeom prst="rect">
            <a:avLst/>
          </a:prstGeom>
          <a:solidFill>
            <a:schemeClr val="bg1">
              <a:lumMod val="50000"/>
              <a:alpha val="9000"/>
            </a:schemeClr>
          </a:solidFill>
          <a:ln>
            <a:solidFill>
              <a:schemeClr val="bg1">
                <a:lumMod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9" name="TextovéPole 28"/>
          <p:cNvSpPr txBox="1"/>
          <p:nvPr/>
        </p:nvSpPr>
        <p:spPr>
          <a:xfrm>
            <a:off x="8876084" y="3094403"/>
            <a:ext cx="1512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/>
              <a:t>MOCK</a:t>
            </a:r>
            <a:endParaRPr lang="cs-CZ" sz="4400" b="1" dirty="0"/>
          </a:p>
        </p:txBody>
      </p:sp>
      <p:sp>
        <p:nvSpPr>
          <p:cNvPr id="30" name="Obdélník 29"/>
          <p:cNvSpPr/>
          <p:nvPr/>
        </p:nvSpPr>
        <p:spPr>
          <a:xfrm>
            <a:off x="694606" y="3076445"/>
            <a:ext cx="1872208" cy="648072"/>
          </a:xfrm>
          <a:prstGeom prst="rect">
            <a:avLst/>
          </a:prstGeom>
          <a:solidFill>
            <a:srgbClr val="FFC000">
              <a:alpha val="11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1" name="TextovéPole 30"/>
          <p:cNvSpPr txBox="1"/>
          <p:nvPr/>
        </p:nvSpPr>
        <p:spPr>
          <a:xfrm>
            <a:off x="1279671" y="3263679"/>
            <a:ext cx="7020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VSP</a:t>
            </a:r>
            <a:endParaRPr lang="cs-CZ" b="1" dirty="0"/>
          </a:p>
        </p:txBody>
      </p:sp>
      <p:sp>
        <p:nvSpPr>
          <p:cNvPr id="32" name="Obdélník 31"/>
          <p:cNvSpPr/>
          <p:nvPr/>
        </p:nvSpPr>
        <p:spPr>
          <a:xfrm>
            <a:off x="262558" y="5230384"/>
            <a:ext cx="11665296" cy="964512"/>
          </a:xfrm>
          <a:prstGeom prst="rect">
            <a:avLst/>
          </a:prstGeom>
          <a:noFill/>
          <a:ln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3" name="Obdélník 32"/>
          <p:cNvSpPr/>
          <p:nvPr/>
        </p:nvSpPr>
        <p:spPr>
          <a:xfrm>
            <a:off x="694606" y="5363200"/>
            <a:ext cx="1872208" cy="64807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4" name="TextovéPole 33"/>
          <p:cNvSpPr txBox="1"/>
          <p:nvPr/>
        </p:nvSpPr>
        <p:spPr>
          <a:xfrm>
            <a:off x="1279671" y="5543363"/>
            <a:ext cx="702078" cy="307777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VSP</a:t>
            </a:r>
            <a:endParaRPr lang="cs-CZ" b="1" dirty="0"/>
          </a:p>
        </p:txBody>
      </p:sp>
      <p:sp>
        <p:nvSpPr>
          <p:cNvPr id="35" name="Obdélník 34"/>
          <p:cNvSpPr/>
          <p:nvPr/>
        </p:nvSpPr>
        <p:spPr>
          <a:xfrm>
            <a:off x="7557370" y="5363294"/>
            <a:ext cx="1872208" cy="64807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6" name="TextovéPole 35"/>
          <p:cNvSpPr txBox="1"/>
          <p:nvPr/>
        </p:nvSpPr>
        <p:spPr>
          <a:xfrm>
            <a:off x="8079428" y="5534478"/>
            <a:ext cx="8280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DTMK</a:t>
            </a:r>
            <a:endParaRPr lang="cs-CZ" b="1" dirty="0"/>
          </a:p>
        </p:txBody>
      </p:sp>
      <p:sp>
        <p:nvSpPr>
          <p:cNvPr id="37" name="Obdélník 36"/>
          <p:cNvSpPr/>
          <p:nvPr/>
        </p:nvSpPr>
        <p:spPr>
          <a:xfrm>
            <a:off x="9951636" y="5353422"/>
            <a:ext cx="1746194" cy="28803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38" name="TextovéPole 37"/>
          <p:cNvSpPr txBox="1"/>
          <p:nvPr/>
        </p:nvSpPr>
        <p:spPr>
          <a:xfrm>
            <a:off x="10419498" y="5371380"/>
            <a:ext cx="8104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DTMŽ </a:t>
            </a:r>
            <a:endParaRPr lang="cs-CZ" b="1" dirty="0"/>
          </a:p>
        </p:txBody>
      </p:sp>
      <p:sp>
        <p:nvSpPr>
          <p:cNvPr id="39" name="Obdélník 38"/>
          <p:cNvSpPr/>
          <p:nvPr/>
        </p:nvSpPr>
        <p:spPr>
          <a:xfrm>
            <a:off x="9951636" y="5713462"/>
            <a:ext cx="1746194" cy="288032"/>
          </a:xfrm>
          <a:prstGeom prst="rect">
            <a:avLst/>
          </a:prstGeom>
          <a:solidFill>
            <a:srgbClr val="92D050">
              <a:alpha val="8000"/>
            </a:srgbClr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0" name="TextovéPole 39"/>
          <p:cNvSpPr txBox="1"/>
          <p:nvPr/>
        </p:nvSpPr>
        <p:spPr>
          <a:xfrm>
            <a:off x="10311296" y="5703589"/>
            <a:ext cx="1197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 smtClean="0"/>
              <a:t>IS DTM ŘSD </a:t>
            </a:r>
            <a:endParaRPr lang="cs-CZ" b="1" dirty="0"/>
          </a:p>
        </p:txBody>
      </p:sp>
      <p:sp>
        <p:nvSpPr>
          <p:cNvPr id="44" name="Obdélník 43"/>
          <p:cNvSpPr/>
          <p:nvPr/>
        </p:nvSpPr>
        <p:spPr>
          <a:xfrm>
            <a:off x="4250935" y="5373216"/>
            <a:ext cx="902499" cy="648072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cs-CZ" dirty="0"/>
          </a:p>
        </p:txBody>
      </p:sp>
      <p:sp>
        <p:nvSpPr>
          <p:cNvPr id="45" name="TextovéPole 44"/>
          <p:cNvSpPr txBox="1"/>
          <p:nvPr/>
        </p:nvSpPr>
        <p:spPr>
          <a:xfrm>
            <a:off x="4471358" y="5371380"/>
            <a:ext cx="5415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IS DS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6" name="TextovéPole 45"/>
          <p:cNvSpPr txBox="1"/>
          <p:nvPr/>
        </p:nvSpPr>
        <p:spPr>
          <a:xfrm>
            <a:off x="4350968" y="5770661"/>
            <a:ext cx="8024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JIP/KAAS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7" name="TextovéPole 46"/>
          <p:cNvSpPr txBox="1"/>
          <p:nvPr/>
        </p:nvSpPr>
        <p:spPr>
          <a:xfrm>
            <a:off x="4517510" y="5574141"/>
            <a:ext cx="5879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b="1" dirty="0" smtClean="0">
                <a:solidFill>
                  <a:schemeClr val="bg1"/>
                </a:solidFill>
              </a:rPr>
              <a:t>NIA</a:t>
            </a:r>
            <a:endParaRPr lang="cs-CZ" sz="1200" b="1" dirty="0">
              <a:solidFill>
                <a:schemeClr val="bg1"/>
              </a:solidFill>
            </a:endParaRPr>
          </a:p>
        </p:txBody>
      </p:sp>
      <p:pic>
        <p:nvPicPr>
          <p:cNvPr id="49" name="Obrázek 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405" y="3157593"/>
            <a:ext cx="476250" cy="485775"/>
          </a:xfrm>
          <a:prstGeom prst="rect">
            <a:avLst/>
          </a:prstGeom>
        </p:spPr>
      </p:pic>
      <p:pic>
        <p:nvPicPr>
          <p:cNvPr id="50" name="Obrázek 4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4876" y="4338240"/>
            <a:ext cx="476250" cy="485775"/>
          </a:xfrm>
          <a:prstGeom prst="rect">
            <a:avLst/>
          </a:prstGeom>
        </p:spPr>
      </p:pic>
      <p:pic>
        <p:nvPicPr>
          <p:cNvPr id="51" name="Obrázek 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846" y="4319323"/>
            <a:ext cx="476250" cy="485775"/>
          </a:xfrm>
          <a:prstGeom prst="rect">
            <a:avLst/>
          </a:prstGeom>
        </p:spPr>
      </p:pic>
      <p:sp>
        <p:nvSpPr>
          <p:cNvPr id="53" name="TextovéPole 52"/>
          <p:cNvSpPr txBox="1"/>
          <p:nvPr/>
        </p:nvSpPr>
        <p:spPr>
          <a:xfrm>
            <a:off x="5807174" y="4632811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/>
              <a:t>1.2.2023</a:t>
            </a:r>
            <a:endParaRPr lang="cs-CZ" b="1" dirty="0"/>
          </a:p>
        </p:txBody>
      </p:sp>
      <p:sp>
        <p:nvSpPr>
          <p:cNvPr id="54" name="TextovéPole 53"/>
          <p:cNvSpPr txBox="1"/>
          <p:nvPr/>
        </p:nvSpPr>
        <p:spPr>
          <a:xfrm>
            <a:off x="5807174" y="3478296"/>
            <a:ext cx="7200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/>
              <a:t>3.4.2023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2433555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7257E-6 3.7037E-7 L -1.37257E-6 0.0900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91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7257E-6 -3.33333E-6 L -1.37257E-6 0.0926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30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9526E-6 -1.85185E-6 L -0.00182 0.09306 " pathEditMode="relative" rAng="0" ptsTypes="AA">
                                      <p:cBhvr>
                                        <p:cTn id="1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" y="4653"/>
                                    </p:animMotion>
                                  </p:childTnLst>
                                </p:cTn>
                              </p:par>
                              <p:par>
                                <p:cTn id="14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4932E-6 4.07407E-6 L 4.74932E-6 0.09398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699"/>
                                    </p:animMotion>
                                  </p:childTnLst>
                                </p:cTn>
                              </p:par>
                              <p:par>
                                <p:cTn id="14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44 -0.00347 L -0.00013 -0.07199 " pathEditMode="relative" rAng="0" ptsTypes="AA">
                                      <p:cBhvr>
                                        <p:cTn id="1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" y="-3426"/>
                                    </p:animMotion>
                                  </p:childTnLst>
                                </p:cTn>
                              </p:par>
                              <p:par>
                                <p:cTn id="14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7222E-6 -2.22222E-6 L -0.00065 -0.0699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3495"/>
                                    </p:animMotion>
                                  </p:childTnLst>
                                </p:cTn>
                              </p:par>
                              <p:par>
                                <p:cTn id="15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7.40741E-7 L 0.00078 -0.07546 " pathEditMode="relative" rAng="0" ptsTypes="AA">
                                      <p:cBhvr>
                                        <p:cTn id="15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773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-2.59259E-6 L 0.00078 -0.07129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" y="-3565"/>
                                    </p:animMotion>
                                  </p:childTnLst>
                                </p:cTn>
                              </p:par>
                              <p:par>
                                <p:cTn id="155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687E-6 1.11111E-6 L 1.94687E-6 -0.04838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431"/>
                                    </p:animMotion>
                                  </p:childTnLst>
                                </p:cTn>
                              </p:par>
                              <p:par>
                                <p:cTn id="157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8778E-7 1.11111E-6 L -0.00703 -0.04838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5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5" grpId="1" animBg="1"/>
      <p:bldP spid="6" grpId="0" animBg="1"/>
      <p:bldP spid="7" grpId="0"/>
      <p:bldP spid="8" grpId="0"/>
      <p:bldP spid="9" grpId="0"/>
      <p:bldP spid="9" grpId="1"/>
      <p:bldP spid="11" grpId="0"/>
      <p:bldP spid="11" grpId="1"/>
      <p:bldP spid="12" grpId="0"/>
      <p:bldP spid="13" grpId="0" animBg="1"/>
      <p:bldP spid="14" grpId="0" animBg="1"/>
      <p:bldP spid="14" grpId="1" animBg="1"/>
      <p:bldP spid="15" grpId="0"/>
      <p:bldP spid="15" grpId="1"/>
      <p:bldP spid="16" grpId="0" animBg="1"/>
      <p:bldP spid="16" grpId="1" animBg="1"/>
      <p:bldP spid="18" grpId="0"/>
      <p:bldP spid="18" grpId="1"/>
      <p:bldP spid="19" grpId="0" animBg="1"/>
      <p:bldP spid="19" grpId="1" animBg="1"/>
      <p:bldP spid="20" grpId="0"/>
      <p:bldP spid="20" grpId="1"/>
      <p:bldP spid="21" grpId="0" animBg="1"/>
      <p:bldP spid="22" grpId="0"/>
      <p:bldP spid="23" grpId="0" animBg="1"/>
      <p:bldP spid="24" grpId="0"/>
      <p:bldP spid="25" grpId="0" animBg="1"/>
      <p:bldP spid="25" grpId="1" animBg="1"/>
      <p:bldP spid="26" grpId="0"/>
      <p:bldP spid="26" grpId="1"/>
      <p:bldP spid="27" grpId="0" animBg="1"/>
      <p:bldP spid="28" grpId="0" animBg="1"/>
      <p:bldP spid="28" grpId="1" animBg="1"/>
      <p:bldP spid="29" grpId="0"/>
      <p:bldP spid="29" grpId="1"/>
      <p:bldP spid="30" grpId="0" animBg="1"/>
      <p:bldP spid="30" grpId="1" animBg="1"/>
      <p:bldP spid="31" grpId="0"/>
      <p:bldP spid="31" grpId="1"/>
      <p:bldP spid="32" grpId="0" animBg="1"/>
      <p:bldP spid="33" grpId="0" animBg="1"/>
      <p:bldP spid="34" grpId="0" animBg="1"/>
      <p:bldP spid="35" grpId="0" animBg="1"/>
      <p:bldP spid="36" grpId="0"/>
      <p:bldP spid="37" grpId="0" animBg="1"/>
      <p:bldP spid="38" grpId="0"/>
      <p:bldP spid="39" grpId="0" animBg="1"/>
      <p:bldP spid="40" grpId="0"/>
      <p:bldP spid="44" grpId="0" animBg="1"/>
      <p:bldP spid="45" grpId="0"/>
      <p:bldP spid="46" grpId="0"/>
      <p:bldP spid="47" grpId="0"/>
      <p:bldP spid="53" grpId="0"/>
      <p:bldP spid="53" grpId="1"/>
      <p:bldP spid="54" grpId="0"/>
      <p:bldP spid="5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433388"/>
            <a:ext cx="9142413" cy="2387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sz="4800" b="1" dirty="0" smtClean="0">
                <a:solidFill>
                  <a:srgbClr val="1D4E78"/>
                </a:solidFill>
                <a:latin typeface="Anton" panose="00000500000000000000" pitchFamily="2" charset="-18"/>
              </a:rPr>
              <a:t>Děkuji za pozornost</a:t>
            </a:r>
            <a:r>
              <a:rPr lang="cs-CZ" sz="4800" b="1" dirty="0" smtClean="0">
                <a:solidFill>
                  <a:srgbClr val="1D4E78"/>
                </a:solidFill>
                <a:latin typeface="+mn-lt"/>
              </a:rPr>
              <a:t>.</a:t>
            </a:r>
            <a:endParaRPr lang="cs-CZ" sz="4800" b="1" dirty="0">
              <a:solidFill>
                <a:srgbClr val="1D4E78"/>
              </a:solidFill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524250" y="3535363"/>
            <a:ext cx="5713413" cy="2227262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</a:rPr>
              <a:t>Ing. Jiří Formánek</a:t>
            </a:r>
          </a:p>
          <a:p>
            <a:pPr algn="l" eaLnBrk="1" fontAlgn="auto" hangingPunct="1">
              <a:spcAft>
                <a:spcPts val="0"/>
              </a:spcAft>
              <a:defRPr/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nton" panose="00000500000000000000" pitchFamily="2" charset="-18"/>
                <a:hlinkClick r:id="rId2"/>
              </a:rPr>
              <a:t>jiri.formanek@cuzk.cz</a:t>
            </a: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  <a:latin typeface="Anton" panose="00000500000000000000" pitchFamily="2" charset="-18"/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l" eaLnBrk="1" fontAlgn="auto" hangingPunct="1">
              <a:spcAft>
                <a:spcPts val="0"/>
              </a:spcAft>
              <a:defRPr/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2048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5332413"/>
            <a:ext cx="2676525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54</Words>
  <Application>Microsoft Office PowerPoint</Application>
  <PresentationFormat>Vlastní</PresentationFormat>
  <Paragraphs>29</Paragraphs>
  <Slides>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</vt:i4>
      </vt:variant>
    </vt:vector>
  </HeadingPairs>
  <TitlesOfParts>
    <vt:vector size="7" baseType="lpstr">
      <vt:lpstr>Anton</vt:lpstr>
      <vt:lpstr>Arial</vt:lpstr>
      <vt:lpstr>Calibri</vt:lpstr>
      <vt:lpstr>Motiv systému Office</vt:lpstr>
      <vt:lpstr>  Prostředí IS DMVS </vt:lpstr>
      <vt:lpstr>Prezentace aplikace PowerPoint</vt:lpstr>
      <vt:lpstr>Děkuji za pozornost.</vt:lpstr>
    </vt:vector>
  </TitlesOfParts>
  <Company>ČÚZK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Jiří Formánek</dc:creator>
  <cp:lastModifiedBy>Formánek Jiří</cp:lastModifiedBy>
  <cp:revision>74</cp:revision>
  <dcterms:created xsi:type="dcterms:W3CDTF">2022-05-15T19:55:16Z</dcterms:created>
  <dcterms:modified xsi:type="dcterms:W3CDTF">2023-03-29T07:49:15Z</dcterms:modified>
</cp:coreProperties>
</file>