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5" r:id="rId3"/>
    <p:sldId id="267" r:id="rId4"/>
  </p:sldIdLst>
  <p:sldSz cx="12190413" cy="6858000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ABDEF-6ACB-4930-AC49-668E53CB6F2D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4C532-CD76-4B4F-B00C-B4A216B8D34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832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96410-4F6C-4BF0-8628-C740C737251F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CB457-3941-4175-8688-C7B28C2C4E9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36644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5CF4-E80E-4476-9EB3-95907D0CC3E0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5E7FB-D631-4838-92E1-CF4FE088931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0323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F720B-602D-46D5-9AF0-22878FD19F65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1709D-29FD-4805-9C8B-58568F08940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2820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61808-A4B8-4B39-BF24-0CD23EC0E5D2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E9BAB-7F34-4D5F-9757-4FB1211232A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333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4C111-28A9-4BD0-B2F7-AC0E895A4B52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ACB47-94EA-414D-88AB-33681D5DECA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7336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E6BCB-2B45-4EC5-9CA0-D76E83D78784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13ED0-5B27-461A-84A1-8C39DF8D418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330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E1DD9-417E-4F87-A2FE-0F3F4B246A63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71D83-20AB-44A0-B44A-93D0530348E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716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CC564-C588-4398-9EC8-E67F9071777A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2685B-707B-4EAB-B1EE-8EAE5A56110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1403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00B98-5235-4BC3-B100-DD9D8825FAD9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50E7-8A7F-4B11-B193-694AF37EA82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0665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964FC-F4F6-479B-AE32-AFFCBED88384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BD283-467D-4F84-A343-78CC1D538F6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7300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12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12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E1E878-FDD3-42A6-BAD6-76ED4E651B78}" type="datetimeFigureOut">
              <a:rPr lang="cs-CZ"/>
              <a:pPr>
                <a:defRPr/>
              </a:pPr>
              <a:t>29.03.2023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983C69A-25E2-4DA7-9176-1D4A12168912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iri.formanek@cuzk.cz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35188" y="260350"/>
            <a:ext cx="9278937" cy="3362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9600" b="1" dirty="0" smtClean="0">
                <a:solidFill>
                  <a:srgbClr val="1D4E78"/>
                </a:solidFill>
              </a:rPr>
              <a:t/>
            </a:r>
            <a:br>
              <a:rPr lang="cs-CZ" sz="9600" b="1" dirty="0" smtClean="0">
                <a:solidFill>
                  <a:srgbClr val="1D4E78"/>
                </a:solidFill>
              </a:rPr>
            </a:br>
            <a:r>
              <a:rPr lang="cs-CZ" sz="5300" dirty="0" smtClean="0">
                <a:solidFill>
                  <a:srgbClr val="00B0F0"/>
                </a:solidFill>
                <a:latin typeface="Anton" panose="00000500000000000000" pitchFamily="2" charset="-18"/>
              </a:rPr>
              <a:t/>
            </a:r>
            <a:br>
              <a:rPr lang="cs-CZ" sz="5300" dirty="0" smtClean="0">
                <a:solidFill>
                  <a:srgbClr val="00B0F0"/>
                </a:solidFill>
                <a:latin typeface="Anton" panose="00000500000000000000" pitchFamily="2" charset="-18"/>
              </a:rPr>
            </a:br>
            <a:r>
              <a:rPr lang="cs-CZ" sz="8900" dirty="0" smtClean="0">
                <a:solidFill>
                  <a:srgbClr val="FFC000"/>
                </a:solidFill>
                <a:latin typeface="Anton" panose="00000500000000000000" pitchFamily="2" charset="-18"/>
              </a:rPr>
              <a:t>Prostředí </a:t>
            </a:r>
            <a:r>
              <a:rPr lang="cs-CZ" sz="8900" dirty="0" smtClean="0">
                <a:solidFill>
                  <a:srgbClr val="00B0F0"/>
                </a:solidFill>
                <a:latin typeface="Anton" panose="00000500000000000000" pitchFamily="2" charset="-18"/>
              </a:rPr>
              <a:t>IS DMVS</a:t>
            </a:r>
            <a:r>
              <a:rPr lang="cs-CZ" sz="6700" b="1" dirty="0" smtClean="0">
                <a:solidFill>
                  <a:srgbClr val="00B0F0"/>
                </a:solidFill>
                <a:latin typeface="+mn-lt"/>
              </a:rPr>
              <a:t/>
            </a:r>
            <a:br>
              <a:rPr lang="cs-CZ" sz="6700" b="1" dirty="0" smtClean="0">
                <a:solidFill>
                  <a:srgbClr val="00B0F0"/>
                </a:solidFill>
                <a:latin typeface="+mn-lt"/>
              </a:rPr>
            </a:br>
            <a:endParaRPr lang="cs-CZ" sz="4900" dirty="0">
              <a:solidFill>
                <a:srgbClr val="00B0F0"/>
              </a:solidFill>
              <a:latin typeface="Anton" panose="00000500000000000000" pitchFamily="2" charset="-18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47888" y="5083175"/>
            <a:ext cx="9142412" cy="1206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nton" panose="00000500000000000000" pitchFamily="2" charset="-18"/>
              </a:rPr>
              <a:t>Jiří Formánek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nton" panose="00000500000000000000" pitchFamily="2" charset="-18"/>
              </a:rPr>
              <a:t>29.3.2023</a:t>
            </a:r>
            <a:endParaRPr lang="cs-CZ" dirty="0" smtClean="0">
              <a:solidFill>
                <a:schemeClr val="tx1">
                  <a:lumMod val="50000"/>
                  <a:lumOff val="50000"/>
                </a:schemeClr>
              </a:solidFill>
              <a:latin typeface="Anton" panose="00000500000000000000" pitchFamily="2" charset="-18"/>
            </a:endParaRPr>
          </a:p>
        </p:txBody>
      </p:sp>
      <p:pic>
        <p:nvPicPr>
          <p:cNvPr id="2052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638" y="5686425"/>
            <a:ext cx="26765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9525"/>
            <a:ext cx="1533525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231110" y="764704"/>
            <a:ext cx="1872208" cy="648072"/>
          </a:xfrm>
          <a:prstGeom prst="rect">
            <a:avLst/>
          </a:prstGeom>
          <a:solidFill>
            <a:srgbClr val="00B0F0">
              <a:alpha val="1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5234880" y="1916832"/>
            <a:ext cx="1872208" cy="648072"/>
          </a:xfrm>
          <a:prstGeom prst="rect">
            <a:avLst/>
          </a:prstGeom>
          <a:solidFill>
            <a:srgbClr val="00B0F0">
              <a:alpha val="1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231110" y="3068960"/>
            <a:ext cx="1872208" cy="648072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231110" y="4221088"/>
            <a:ext cx="1872208" cy="648072"/>
          </a:xfrm>
          <a:prstGeom prst="rect">
            <a:avLst/>
          </a:prstGeom>
          <a:solidFill>
            <a:srgbClr val="FF0000">
              <a:alpha val="1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3930" y="5373216"/>
            <a:ext cx="1872208" cy="648072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35166" y="934852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Testovací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5663158" y="209804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Referenční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505958" y="3244440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Integrační INT1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483138" y="4391236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Integrační INT2</a:t>
            </a:r>
            <a:endParaRPr lang="cs-CZ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693196" y="5543363"/>
            <a:ext cx="9936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Produkční</a:t>
            </a:r>
            <a:endParaRPr lang="cs-CZ" b="1" dirty="0"/>
          </a:p>
        </p:txBody>
      </p:sp>
      <p:sp>
        <p:nvSpPr>
          <p:cNvPr id="13" name="Obdélník 12"/>
          <p:cNvSpPr/>
          <p:nvPr/>
        </p:nvSpPr>
        <p:spPr>
          <a:xfrm>
            <a:off x="262558" y="620688"/>
            <a:ext cx="11665296" cy="2119696"/>
          </a:xfrm>
          <a:prstGeom prst="rect">
            <a:avLst/>
          </a:prstGeom>
          <a:noFill/>
          <a:ln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7571180" y="4230960"/>
            <a:ext cx="1872208" cy="648072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8093238" y="4402144"/>
            <a:ext cx="8280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DTMK</a:t>
            </a:r>
            <a:endParaRPr lang="cs-CZ" b="1" dirty="0"/>
          </a:p>
        </p:txBody>
      </p:sp>
      <p:sp>
        <p:nvSpPr>
          <p:cNvPr id="16" name="Obdélník 15"/>
          <p:cNvSpPr/>
          <p:nvPr/>
        </p:nvSpPr>
        <p:spPr>
          <a:xfrm>
            <a:off x="9965446" y="4221088"/>
            <a:ext cx="1746194" cy="288032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10433308" y="4239046"/>
            <a:ext cx="810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DTMŽ </a:t>
            </a:r>
            <a:endParaRPr lang="cs-CZ" b="1" dirty="0"/>
          </a:p>
        </p:txBody>
      </p:sp>
      <p:sp>
        <p:nvSpPr>
          <p:cNvPr id="19" name="Obdélník 18"/>
          <p:cNvSpPr/>
          <p:nvPr/>
        </p:nvSpPr>
        <p:spPr>
          <a:xfrm>
            <a:off x="9965446" y="4581128"/>
            <a:ext cx="1746194" cy="288032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10325106" y="4571255"/>
            <a:ext cx="1197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 ŘSD </a:t>
            </a:r>
            <a:endParaRPr lang="cs-CZ" b="1" dirty="0"/>
          </a:p>
        </p:txBody>
      </p:sp>
      <p:sp>
        <p:nvSpPr>
          <p:cNvPr id="21" name="Obdélník 20"/>
          <p:cNvSpPr/>
          <p:nvPr/>
        </p:nvSpPr>
        <p:spPr>
          <a:xfrm>
            <a:off x="414958" y="764704"/>
            <a:ext cx="2295872" cy="1800200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644792" y="1455167"/>
            <a:ext cx="1836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Testeři ČÚZK</a:t>
            </a:r>
            <a:endParaRPr lang="cs-CZ" sz="2400" b="1" dirty="0"/>
          </a:p>
        </p:txBody>
      </p:sp>
      <p:sp>
        <p:nvSpPr>
          <p:cNvPr id="23" name="Obdélník 22"/>
          <p:cNvSpPr/>
          <p:nvPr/>
        </p:nvSpPr>
        <p:spPr>
          <a:xfrm>
            <a:off x="9429578" y="780436"/>
            <a:ext cx="2295872" cy="1800200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9821430" y="135737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MOCK</a:t>
            </a:r>
            <a:endParaRPr lang="cs-CZ" sz="4400" b="1" dirty="0"/>
          </a:p>
        </p:txBody>
      </p:sp>
      <p:sp>
        <p:nvSpPr>
          <p:cNvPr id="25" name="Obdélník 24"/>
          <p:cNvSpPr/>
          <p:nvPr/>
        </p:nvSpPr>
        <p:spPr>
          <a:xfrm>
            <a:off x="406599" y="4221088"/>
            <a:ext cx="2295872" cy="648072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811213" y="423904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MOCK</a:t>
            </a:r>
            <a:endParaRPr lang="cs-CZ" sz="4400" b="1" dirty="0"/>
          </a:p>
        </p:txBody>
      </p:sp>
      <p:sp>
        <p:nvSpPr>
          <p:cNvPr id="27" name="Obdélník 26"/>
          <p:cNvSpPr/>
          <p:nvPr/>
        </p:nvSpPr>
        <p:spPr>
          <a:xfrm>
            <a:off x="262558" y="2926818"/>
            <a:ext cx="11665296" cy="2119696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bdélník 27"/>
          <p:cNvSpPr/>
          <p:nvPr/>
        </p:nvSpPr>
        <p:spPr>
          <a:xfrm>
            <a:off x="8471470" y="3076445"/>
            <a:ext cx="2295872" cy="648072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>
            <a:off x="8876084" y="3094403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MOCK</a:t>
            </a:r>
            <a:endParaRPr lang="cs-CZ" sz="4400" b="1" dirty="0"/>
          </a:p>
        </p:txBody>
      </p:sp>
      <p:sp>
        <p:nvSpPr>
          <p:cNvPr id="30" name="Obdélník 29"/>
          <p:cNvSpPr/>
          <p:nvPr/>
        </p:nvSpPr>
        <p:spPr>
          <a:xfrm>
            <a:off x="694606" y="3076445"/>
            <a:ext cx="1872208" cy="648072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1279671" y="3263679"/>
            <a:ext cx="702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VSP</a:t>
            </a:r>
            <a:endParaRPr lang="cs-CZ" b="1" dirty="0"/>
          </a:p>
        </p:txBody>
      </p:sp>
      <p:sp>
        <p:nvSpPr>
          <p:cNvPr id="32" name="Obdélník 31"/>
          <p:cNvSpPr/>
          <p:nvPr/>
        </p:nvSpPr>
        <p:spPr>
          <a:xfrm>
            <a:off x="262558" y="5230384"/>
            <a:ext cx="11665296" cy="964512"/>
          </a:xfrm>
          <a:prstGeom prst="rect">
            <a:avLst/>
          </a:prstGeom>
          <a:noFill/>
          <a:ln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délník 32"/>
          <p:cNvSpPr/>
          <p:nvPr/>
        </p:nvSpPr>
        <p:spPr>
          <a:xfrm>
            <a:off x="694606" y="5363200"/>
            <a:ext cx="1872208" cy="648072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1279671" y="5543363"/>
            <a:ext cx="702078" cy="307777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VSP</a:t>
            </a:r>
            <a:endParaRPr lang="cs-CZ" b="1" dirty="0"/>
          </a:p>
        </p:txBody>
      </p:sp>
      <p:sp>
        <p:nvSpPr>
          <p:cNvPr id="35" name="Obdélník 34"/>
          <p:cNvSpPr/>
          <p:nvPr/>
        </p:nvSpPr>
        <p:spPr>
          <a:xfrm>
            <a:off x="7557370" y="5363294"/>
            <a:ext cx="1872208" cy="648072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8079428" y="5534478"/>
            <a:ext cx="8280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DTMK</a:t>
            </a:r>
            <a:endParaRPr lang="cs-CZ" b="1" dirty="0"/>
          </a:p>
        </p:txBody>
      </p:sp>
      <p:sp>
        <p:nvSpPr>
          <p:cNvPr id="37" name="Obdélník 36"/>
          <p:cNvSpPr/>
          <p:nvPr/>
        </p:nvSpPr>
        <p:spPr>
          <a:xfrm>
            <a:off x="9951636" y="5353422"/>
            <a:ext cx="1746194" cy="288032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0419498" y="5371380"/>
            <a:ext cx="810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DTMŽ </a:t>
            </a:r>
            <a:endParaRPr lang="cs-CZ" b="1" dirty="0"/>
          </a:p>
        </p:txBody>
      </p:sp>
      <p:sp>
        <p:nvSpPr>
          <p:cNvPr id="39" name="Obdélník 38"/>
          <p:cNvSpPr/>
          <p:nvPr/>
        </p:nvSpPr>
        <p:spPr>
          <a:xfrm>
            <a:off x="9951636" y="5713462"/>
            <a:ext cx="1746194" cy="288032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10311296" y="5703589"/>
            <a:ext cx="1197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 ŘSD </a:t>
            </a:r>
            <a:endParaRPr lang="cs-CZ" b="1" dirty="0"/>
          </a:p>
        </p:txBody>
      </p:sp>
      <p:sp>
        <p:nvSpPr>
          <p:cNvPr id="44" name="Obdélník 43"/>
          <p:cNvSpPr/>
          <p:nvPr/>
        </p:nvSpPr>
        <p:spPr>
          <a:xfrm>
            <a:off x="4250935" y="5373216"/>
            <a:ext cx="902499" cy="64807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5" name="TextovéPole 44"/>
          <p:cNvSpPr txBox="1"/>
          <p:nvPr/>
        </p:nvSpPr>
        <p:spPr>
          <a:xfrm>
            <a:off x="4471358" y="5371380"/>
            <a:ext cx="5415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chemeClr val="bg1"/>
                </a:solidFill>
              </a:rPr>
              <a:t>IS DS</a:t>
            </a:r>
            <a:endParaRPr lang="cs-CZ" sz="1600" b="1" dirty="0">
              <a:solidFill>
                <a:schemeClr val="bg1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4350968" y="5770661"/>
            <a:ext cx="8024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chemeClr val="bg1"/>
                </a:solidFill>
              </a:rPr>
              <a:t>JIP/KAAS</a:t>
            </a:r>
            <a:endParaRPr lang="cs-CZ" sz="1600" b="1" dirty="0">
              <a:solidFill>
                <a:schemeClr val="bg1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4517510" y="5574141"/>
            <a:ext cx="587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chemeClr val="bg1"/>
                </a:solidFill>
              </a:rPr>
              <a:t>NIA</a:t>
            </a:r>
            <a:endParaRPr lang="cs-CZ" sz="1200" b="1" dirty="0">
              <a:solidFill>
                <a:schemeClr val="bg1"/>
              </a:solidFill>
            </a:endParaRPr>
          </a:p>
        </p:txBody>
      </p:sp>
      <p:pic>
        <p:nvPicPr>
          <p:cNvPr id="49" name="Obrázek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6405" y="3157593"/>
            <a:ext cx="476250" cy="485775"/>
          </a:xfrm>
          <a:prstGeom prst="rect">
            <a:avLst/>
          </a:prstGeom>
        </p:spPr>
      </p:pic>
      <p:pic>
        <p:nvPicPr>
          <p:cNvPr id="50" name="Obrázek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4876" y="4338240"/>
            <a:ext cx="476250" cy="485775"/>
          </a:xfrm>
          <a:prstGeom prst="rect">
            <a:avLst/>
          </a:prstGeom>
        </p:spPr>
      </p:pic>
      <p:pic>
        <p:nvPicPr>
          <p:cNvPr id="51" name="Obrázek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846" y="4319323"/>
            <a:ext cx="476250" cy="485775"/>
          </a:xfrm>
          <a:prstGeom prst="rect">
            <a:avLst/>
          </a:prstGeom>
        </p:spPr>
      </p:pic>
      <p:sp>
        <p:nvSpPr>
          <p:cNvPr id="53" name="TextovéPole 52"/>
          <p:cNvSpPr txBox="1"/>
          <p:nvPr/>
        </p:nvSpPr>
        <p:spPr>
          <a:xfrm>
            <a:off x="5807174" y="4632811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dirty="0" smtClean="0"/>
              <a:t>1.2.2023</a:t>
            </a:r>
            <a:endParaRPr lang="cs-CZ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5807174" y="3478296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dirty="0" smtClean="0"/>
              <a:t>3.4.2023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3355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7257E-6 3.7037E-7 L -1.37257E-6 0.09005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91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7257E-6 -3.33333E-6 L -1.37257E-6 0.0926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30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9526E-6 -1.85185E-6 L -0.00182 0.09306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4653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4932E-6 4.07407E-6 L 4.74932E-6 0.09398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99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-0.00347 L -0.00013 -0.07199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3426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7222E-6 -2.22222E-6 L -0.00065 -0.0699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3495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687E-6 7.40741E-7 L 0.00078 -0.07546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3773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687E-6 -2.59259E-6 L 0.00078 -0.07129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3565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687E-6 1.11111E-6 L 1.94687E-6 -0.04838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31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18778E-7 1.11111E-6 L -0.00703 -0.04838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4" grpId="1" animBg="1"/>
      <p:bldP spid="5" grpId="0" animBg="1"/>
      <p:bldP spid="5" grpId="1" animBg="1"/>
      <p:bldP spid="6" grpId="0" animBg="1"/>
      <p:bldP spid="7" grpId="0"/>
      <p:bldP spid="8" grpId="0"/>
      <p:bldP spid="9" grpId="0"/>
      <p:bldP spid="9" grpId="1"/>
      <p:bldP spid="11" grpId="0"/>
      <p:bldP spid="11" grpId="1"/>
      <p:bldP spid="12" grpId="0"/>
      <p:bldP spid="13" grpId="0" animBg="1"/>
      <p:bldP spid="14" grpId="0" animBg="1"/>
      <p:bldP spid="14" grpId="1" animBg="1"/>
      <p:bldP spid="15" grpId="0"/>
      <p:bldP spid="15" grpId="1"/>
      <p:bldP spid="16" grpId="0" animBg="1"/>
      <p:bldP spid="16" grpId="1" animBg="1"/>
      <p:bldP spid="18" grpId="0"/>
      <p:bldP spid="18" grpId="1"/>
      <p:bldP spid="19" grpId="0" animBg="1"/>
      <p:bldP spid="19" grpId="1" animBg="1"/>
      <p:bldP spid="20" grpId="0"/>
      <p:bldP spid="20" grpId="1"/>
      <p:bldP spid="21" grpId="0" animBg="1"/>
      <p:bldP spid="22" grpId="0"/>
      <p:bldP spid="23" grpId="0" animBg="1"/>
      <p:bldP spid="24" grpId="0"/>
      <p:bldP spid="25" grpId="0" animBg="1"/>
      <p:bldP spid="25" grpId="1" animBg="1"/>
      <p:bldP spid="26" grpId="0"/>
      <p:bldP spid="26" grpId="1"/>
      <p:bldP spid="27" grpId="0" animBg="1"/>
      <p:bldP spid="28" grpId="0" animBg="1"/>
      <p:bldP spid="28" grpId="1" animBg="1"/>
      <p:bldP spid="29" grpId="0"/>
      <p:bldP spid="29" grpId="1"/>
      <p:bldP spid="30" grpId="0" animBg="1"/>
      <p:bldP spid="30" grpId="1" animBg="1"/>
      <p:bldP spid="31" grpId="0"/>
      <p:bldP spid="31" grpId="1"/>
      <p:bldP spid="32" grpId="0" animBg="1"/>
      <p:bldP spid="33" grpId="0" animBg="1"/>
      <p:bldP spid="34" grpId="0" animBg="1"/>
      <p:bldP spid="35" grpId="0" animBg="1"/>
      <p:bldP spid="36" grpId="0"/>
      <p:bldP spid="37" grpId="0" animBg="1"/>
      <p:bldP spid="38" grpId="0"/>
      <p:bldP spid="39" grpId="0" animBg="1"/>
      <p:bldP spid="40" grpId="0"/>
      <p:bldP spid="44" grpId="0" animBg="1"/>
      <p:bldP spid="45" grpId="0"/>
      <p:bldP spid="46" grpId="0"/>
      <p:bldP spid="47" grpId="0"/>
      <p:bldP spid="53" grpId="0"/>
      <p:bldP spid="53" grpId="1"/>
      <p:bldP spid="54" grpId="0"/>
      <p:bldP spid="5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433388"/>
            <a:ext cx="9142413" cy="2387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800" b="1" dirty="0" smtClean="0">
                <a:solidFill>
                  <a:srgbClr val="1D4E78"/>
                </a:solidFill>
                <a:latin typeface="Anton" panose="00000500000000000000" pitchFamily="2" charset="-18"/>
              </a:rPr>
              <a:t>Děkuji za pozornost</a:t>
            </a:r>
            <a:r>
              <a:rPr lang="cs-CZ" sz="4800" b="1" dirty="0" smtClean="0">
                <a:solidFill>
                  <a:srgbClr val="1D4E78"/>
                </a:solidFill>
                <a:latin typeface="+mn-lt"/>
              </a:rPr>
              <a:t>.</a:t>
            </a:r>
            <a:endParaRPr lang="cs-CZ" sz="4800" b="1" dirty="0">
              <a:solidFill>
                <a:srgbClr val="1D4E78"/>
              </a:solidFill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524250" y="3535363"/>
            <a:ext cx="5713413" cy="2227262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nton" panose="00000500000000000000" pitchFamily="2" charset="-18"/>
              </a:rPr>
              <a:t>Ing. Jiří Formánek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nton" panose="00000500000000000000" pitchFamily="2" charset="-18"/>
                <a:hlinkClick r:id="rId2"/>
              </a:rPr>
              <a:t>jiri.formanek@cuzk.cz</a:t>
            </a:r>
            <a:endParaRPr lang="cs-CZ" dirty="0" smtClean="0">
              <a:solidFill>
                <a:schemeClr val="tx1">
                  <a:lumMod val="50000"/>
                  <a:lumOff val="50000"/>
                </a:schemeClr>
              </a:solidFill>
              <a:latin typeface="Anton" panose="00000500000000000000" pitchFamily="2" charset="-1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cs-CZ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cs-CZ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48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332413"/>
            <a:ext cx="2676525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54</Words>
  <Application>Microsoft Office PowerPoint</Application>
  <PresentationFormat>Vlastní</PresentationFormat>
  <Paragraphs>29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Anton</vt:lpstr>
      <vt:lpstr>Arial</vt:lpstr>
      <vt:lpstr>Calibri</vt:lpstr>
      <vt:lpstr>Motiv systému Office</vt:lpstr>
      <vt:lpstr>  Prostředí IS DMVS </vt:lpstr>
      <vt:lpstr>Prezentace aplikace PowerPoint</vt:lpstr>
      <vt:lpstr>Děkuji za pozornost.</vt:lpstr>
    </vt:vector>
  </TitlesOfParts>
  <Company>ČÚZK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Jiří Formánek</dc:creator>
  <cp:lastModifiedBy>Formánek Jiří</cp:lastModifiedBy>
  <cp:revision>74</cp:revision>
  <dcterms:created xsi:type="dcterms:W3CDTF">2022-05-15T19:55:16Z</dcterms:created>
  <dcterms:modified xsi:type="dcterms:W3CDTF">2023-03-29T07:49:15Z</dcterms:modified>
</cp:coreProperties>
</file>